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2924C-02E0-4E9F-8B0B-6D7B5748AC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5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5661B5-85F6-4413-AC32-980DA48BD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473" y="4492025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Preparing Data sources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34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FAA3B5-91C4-43F4-B26D-86BFBDA6C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Adventure works database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381A6-6F88-44D8-98B2-238CBCE90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12" y="1937216"/>
            <a:ext cx="11029615" cy="940208"/>
          </a:xfrm>
        </p:spPr>
        <p:txBody>
          <a:bodyPr>
            <a:normAutofit/>
          </a:bodyPr>
          <a:lstStyle/>
          <a:p>
            <a:r>
              <a:rPr lang="en-US" dirty="0"/>
              <a:t>We need a sample database to build a data warehouse</a:t>
            </a:r>
          </a:p>
          <a:p>
            <a:r>
              <a:rPr lang="en-US" dirty="0"/>
              <a:t>Download one of this backup files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F2490A-3531-4C48-90D8-74598CBDB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349" y="2689038"/>
            <a:ext cx="6534380" cy="416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84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0B298-179B-488A-8C37-78D3A864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connection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356C3D-A33B-4BC1-A34C-F19C9E370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46" y="1853325"/>
            <a:ext cx="11029615" cy="889875"/>
          </a:xfrm>
        </p:spPr>
        <p:txBody>
          <a:bodyPr/>
          <a:lstStyle/>
          <a:p>
            <a:r>
              <a:rPr lang="en-US" dirty="0"/>
              <a:t>In SQL Server Management Studio connect to the server</a:t>
            </a:r>
          </a:p>
          <a:p>
            <a:r>
              <a:rPr lang="en-US" dirty="0"/>
              <a:t>Restore Adventure works database from the backup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612C18-0B3C-4122-B0FF-FA138675B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734" y="2743200"/>
            <a:ext cx="7660531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03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A5BDE-45D0-4D48-885B-ACC7CC68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75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backup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409E97-C117-4C53-A0DD-AE6C29105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67" y="1816438"/>
            <a:ext cx="11029615" cy="1013800"/>
          </a:xfrm>
        </p:spPr>
        <p:txBody>
          <a:bodyPr/>
          <a:lstStyle/>
          <a:p>
            <a:r>
              <a:rPr lang="en-US" dirty="0"/>
              <a:t>Right click on the database icon and choose “restore” option</a:t>
            </a:r>
          </a:p>
          <a:p>
            <a:r>
              <a:rPr lang="en-US" dirty="0"/>
              <a:t>Navigate to the location where a backup file is situated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08E061-2315-442A-B1C4-80133A68B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010" y="2721181"/>
            <a:ext cx="4771979" cy="413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74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2E9E8-6EE4-421E-B454-77274ACEE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9041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 ware house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6F8929ED-D97A-4197-8684-E9803624D9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8153" y="2088946"/>
            <a:ext cx="9859153" cy="41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70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49C519-F054-4F77-B2D8-4CC3B851F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ETL process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B909A01-827E-4838-BC1C-90BC0A64E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9216" y="2062396"/>
            <a:ext cx="8593567" cy="438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403067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32</TotalTime>
  <Words>71</Words>
  <Application>Microsoft Office PowerPoint</Application>
  <PresentationFormat>Широкоэкранный</PresentationFormat>
  <Paragraphs>13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Corbel</vt:lpstr>
      <vt:lpstr>Gill Sans MT</vt:lpstr>
      <vt:lpstr>Wingdings 2</vt:lpstr>
      <vt:lpstr>Дивиденд</vt:lpstr>
      <vt:lpstr>Lecture 5</vt:lpstr>
      <vt:lpstr>Adventure works database</vt:lpstr>
      <vt:lpstr>Database connection</vt:lpstr>
      <vt:lpstr>Database backup</vt:lpstr>
      <vt:lpstr>DATA ware house</vt:lpstr>
      <vt:lpstr>ETL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Карюкин Владислав</dc:creator>
  <cp:lastModifiedBy>Карюкин Владислав</cp:lastModifiedBy>
  <cp:revision>3</cp:revision>
  <dcterms:created xsi:type="dcterms:W3CDTF">2020-09-08T14:51:44Z</dcterms:created>
  <dcterms:modified xsi:type="dcterms:W3CDTF">2020-09-08T15:24:33Z</dcterms:modified>
</cp:coreProperties>
</file>